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12-04T14:55:42.1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24875 15037 0,'-189'141'161,"-141"48"-156,165-94 3,-95 94-1,-165 70 2,189-70-2,-306 118 0,471-260 0,-94 48-1,117-48 1,-22-47 1,-1 47-1,47-47 2,1 0 5,117 0 22,71-71-29,118-23 0,260-48 0,-307 142 1,47-71-1,-94 71 1,165 0-1,95-71 0,-308 71 0,72-23 1,-95-1-1,23 24 0,-117 0 1,23-23-1,0-1 0,0 24 8,-23 0 14,0 0-15,23 24-6,0-24-2,24 0 4,-24 23-4,-23-23 1,46 0 0,1 0 1,-47 0-1,47-23 0,23-25 1,24-70 0,-24 48-2,48-48 1,70-71 0,48 47 1,-95 48 1,24-24-4,-118 70 3,-71 25 21,0 46 74,-24-23-54,-46 0-27,-1 0-13,24 0-1,-48 0-1,-23 0-1,24 0 2,70 0-1,-47 0 2,24 0-4,0 0 10,23 0-8,1 0 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0CFB2-4636-423C-B23C-D9FCE463A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8C074F-C801-4C03-AC5A-7DD28B2A5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0D442-2605-4B3E-BEFF-7661A131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C858D-AE29-4CDC-9BF3-20B5757D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8314C-43A5-4568-BDD4-5539B2D2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2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AE221-2929-4B11-9E04-2B3E137B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A2AC8-5879-4898-BAB1-5A1EDB4CD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99FB5-417A-44B4-9B53-4063A48D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476F6-3F18-4EB7-A979-2A685854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4487B-986D-488A-BFE3-0B7FE5BE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4FD8-C08A-4799-A4A0-63F232CC1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01EBA8-8C53-4220-88EF-3D24D2C18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411BB-F85D-4FD9-ABB0-10205AE8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44C7C-814E-46CD-AB0A-3447B16C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579FE-A082-4CBB-9049-2D53EEEB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D1CDF-A6CB-4FD1-992A-3EB10931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9D582-B67E-4D4F-8F27-2D6D4F1B5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706F3-2B82-47AB-9443-9F65F2AC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29BC4-9521-4B32-B3C5-E0976964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A6572-3F04-4415-B403-F9F7FB00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F1BE-6726-4B6B-85BA-9E7DDA4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6E6C4-135D-4176-8C8B-1509016D0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5B44F-0C00-4AB5-9129-3E2BB710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E3948-7A10-4739-ABBD-E388C48D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38EEB-6157-4D20-8F22-7548B892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92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60C04-BADB-4F0B-ADE1-33EBDCFB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BBB89-670F-4A8D-8560-187D75AAA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782BA-D86D-486D-9B36-5D282105A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D9810-C9A8-464C-A8C9-C4B20252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7C01C-D876-43E7-98DB-F705E0FD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D2720E-940B-4669-A495-D09A533A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7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D6C25-0C5A-4994-A177-854AF8EA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568B9-8BA5-45C1-84AB-6D891AE55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B46BA-F9BA-4686-925A-46942B30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740063-A82C-4779-A806-F85A11D5F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847297-82F9-4C02-9CD9-0D99BE262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330B5F-62C3-4019-A5C1-78FF01C1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C552F7-AFD2-45B5-A4C9-C284BC19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E9A774-9586-4815-A48C-49CD8794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3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84D80-F88C-459F-859E-AB5B71BB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D1FFFB-ED7B-4BB0-88BB-25652F41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9D51-A7ED-4077-BEAD-1094894C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ED07A4-C55B-4311-8D7C-347735FA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0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1EB227-6755-4805-A3A5-8E2EDBE9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06C9F6-6ACA-443D-9187-307F1CF9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109AAC-9F6E-41F4-B961-5F3A4226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3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3AE37-0731-400D-9C11-3AF03E6B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97A67-0F26-49C0-B0F6-9DAC7881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FA581-34A5-4D36-9E3B-91A997D0D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96FF7-C045-4A53-A720-F93C1958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1A8BD9-FA3E-428E-9161-226DED5E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770DF-8ED6-432E-8308-DA0B5EA3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0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B683A-BF17-4DC9-915C-A6475FF4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13B0F2-119A-4F69-8576-40F3BB573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019F9D-221F-4F6D-9441-5A41A398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90764-1290-43CC-91D1-83B8B46B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8FA2C-D54F-4881-8C73-D2C30FDD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B13E0-E395-4F77-BDAA-F61BA5FB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3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8F7CD8-4D56-40D9-BBC7-D93BB1A8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07C78-DC32-4D55-8508-B3181AD9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AADB8-A84D-49DA-A4DF-DC25ECE81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C540C-3635-431B-B222-76272FB42AD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F5280-4F59-4912-B58B-1EE328F6B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8B17A-3273-47F8-B48F-7F46548B1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88A98-9C9F-4EFC-985A-AE83B1E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8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7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7DEDCE-77DE-4CEB-BACE-C84957CDD437}"/>
              </a:ext>
            </a:extLst>
          </p:cNvPr>
          <p:cNvSpPr txBox="1"/>
          <p:nvPr/>
        </p:nvSpPr>
        <p:spPr>
          <a:xfrm>
            <a:off x="1384300" y="1008850"/>
            <a:ext cx="5555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D2741"/>
                </a:solidFill>
              </a:rPr>
              <a:t>2021 </a:t>
            </a:r>
            <a:r>
              <a:rPr lang="ko-KR" altLang="en-US" sz="3200" dirty="0">
                <a:solidFill>
                  <a:srgbClr val="C3989F"/>
                </a:solidFill>
              </a:rPr>
              <a:t>소프트웨어 공학</a:t>
            </a:r>
            <a:endParaRPr lang="en-US" altLang="ko-KR" sz="3200" dirty="0">
              <a:solidFill>
                <a:srgbClr val="C3989F"/>
              </a:solidFill>
            </a:endParaRPr>
          </a:p>
          <a:p>
            <a:r>
              <a:rPr lang="ko-KR" altLang="en-US" sz="3200" dirty="0"/>
              <a:t>최종발표</a:t>
            </a:r>
            <a:endParaRPr lang="en-US" altLang="ko-KR" sz="3200" dirty="0"/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&lt;Daegu Colorful Card&gt;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86D21-E0A8-4270-BA0F-1B34366B841A}"/>
              </a:ext>
            </a:extLst>
          </p:cNvPr>
          <p:cNvSpPr/>
          <p:nvPr/>
        </p:nvSpPr>
        <p:spPr>
          <a:xfrm>
            <a:off x="593163" y="720363"/>
            <a:ext cx="520700" cy="8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A6A32A-52C5-4B4A-81E1-568A0D236EB9}"/>
              </a:ext>
            </a:extLst>
          </p:cNvPr>
          <p:cNvCxnSpPr>
            <a:cxnSpLocks/>
          </p:cNvCxnSpPr>
          <p:nvPr/>
        </p:nvCxnSpPr>
        <p:spPr>
          <a:xfrm>
            <a:off x="1384300" y="760772"/>
            <a:ext cx="103782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A0D8A4-C9AA-4035-9F6B-BDCCE1F60E58}"/>
              </a:ext>
            </a:extLst>
          </p:cNvPr>
          <p:cNvCxnSpPr>
            <a:cxnSpLocks/>
          </p:cNvCxnSpPr>
          <p:nvPr/>
        </p:nvCxnSpPr>
        <p:spPr>
          <a:xfrm>
            <a:off x="593163" y="6097228"/>
            <a:ext cx="111693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911217-9CF8-4C47-89E1-58B1AE0166FA}"/>
              </a:ext>
            </a:extLst>
          </p:cNvPr>
          <p:cNvSpPr/>
          <p:nvPr/>
        </p:nvSpPr>
        <p:spPr>
          <a:xfrm>
            <a:off x="593163" y="4600939"/>
            <a:ext cx="2490207" cy="1496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280EE-7973-49DD-8A2E-5222B92DC314}"/>
              </a:ext>
            </a:extLst>
          </p:cNvPr>
          <p:cNvSpPr txBox="1"/>
          <p:nvPr/>
        </p:nvSpPr>
        <p:spPr>
          <a:xfrm>
            <a:off x="847714" y="4793491"/>
            <a:ext cx="2296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팀장 </a:t>
            </a:r>
            <a:r>
              <a:rPr lang="en-US" altLang="ko-KR" sz="1400" dirty="0"/>
              <a:t>21912091 </a:t>
            </a:r>
            <a:r>
              <a:rPr lang="ko-KR" altLang="en-US" sz="1400" dirty="0"/>
              <a:t>박지연</a:t>
            </a:r>
            <a:endParaRPr lang="en-US" altLang="ko-KR" sz="1400" dirty="0"/>
          </a:p>
          <a:p>
            <a:r>
              <a:rPr lang="ko-KR" altLang="en-US" sz="1400" dirty="0"/>
              <a:t>팀원 </a:t>
            </a:r>
            <a:r>
              <a:rPr lang="en-US" altLang="ko-KR" sz="1400" dirty="0"/>
              <a:t>21912063 </a:t>
            </a:r>
            <a:r>
              <a:rPr lang="ko-KR" altLang="en-US" sz="1400" dirty="0" err="1"/>
              <a:t>오은아</a:t>
            </a:r>
            <a:endParaRPr lang="en-US" altLang="ko-KR" sz="1400" dirty="0"/>
          </a:p>
          <a:p>
            <a:r>
              <a:rPr lang="ko-KR" altLang="en-US" sz="1400" dirty="0"/>
              <a:t>팀원 </a:t>
            </a:r>
            <a:r>
              <a:rPr lang="en-US" altLang="ko-KR" sz="1400" dirty="0"/>
              <a:t>21912107 </a:t>
            </a:r>
            <a:r>
              <a:rPr lang="ko-KR" altLang="en-US" sz="1400" dirty="0" err="1"/>
              <a:t>나유경</a:t>
            </a:r>
            <a:endParaRPr lang="en-US" altLang="ko-KR" sz="1400" dirty="0"/>
          </a:p>
          <a:p>
            <a:r>
              <a:rPr lang="ko-KR" altLang="en-US" sz="1400" dirty="0"/>
              <a:t>팀원 </a:t>
            </a:r>
            <a:r>
              <a:rPr lang="en-US" altLang="ko-KR" sz="1400" dirty="0"/>
              <a:t>21912123 </a:t>
            </a:r>
            <a:r>
              <a:rPr lang="ko-KR" altLang="en-US" sz="1400" dirty="0"/>
              <a:t>전인서</a:t>
            </a:r>
            <a:endParaRPr lang="en-US" altLang="ko-KR" sz="1400" dirty="0"/>
          </a:p>
          <a:p>
            <a:r>
              <a:rPr lang="ko-KR" altLang="en-US" sz="1400" dirty="0"/>
              <a:t>팀원 </a:t>
            </a:r>
            <a:r>
              <a:rPr lang="en-US" altLang="ko-KR" sz="1400" dirty="0"/>
              <a:t>21912131 </a:t>
            </a:r>
            <a:r>
              <a:rPr lang="ko-KR" altLang="en-US" sz="1400" dirty="0"/>
              <a:t>이경주</a:t>
            </a:r>
          </a:p>
        </p:txBody>
      </p:sp>
      <p:pic>
        <p:nvPicPr>
          <p:cNvPr id="1025" name="_x349519328">
            <a:extLst>
              <a:ext uri="{FF2B5EF4-FFF2-40B4-BE49-F238E27FC236}">
                <a16:creationId xmlns:a16="http://schemas.microsoft.com/office/drawing/2014/main" id="{F131E70C-37BD-44A2-AC0A-0E1B843E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3" y="1089302"/>
            <a:ext cx="645294" cy="6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C4046EE-1C50-49EB-8A94-12AC667E3E31}"/>
                  </a:ext>
                </a:extLst>
              </p14:cNvPr>
              <p14:cNvContentPartPr/>
              <p14:nvPr/>
            </p14:nvContentPartPr>
            <p14:xfrm>
              <a:off x="8012160" y="5413320"/>
              <a:ext cx="1886400" cy="5781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C4046EE-1C50-49EB-8A94-12AC667E3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2800" y="5403960"/>
                <a:ext cx="1905120" cy="5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9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7"/>
    </mc:Choice>
    <mc:Fallback xmlns="">
      <p:transition spd="slow" advTm="10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9DC144-BA33-4033-9247-36570CE6E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8" b="5498"/>
          <a:stretch/>
        </p:blipFill>
        <p:spPr>
          <a:xfrm>
            <a:off x="7932069" y="944944"/>
            <a:ext cx="2872291" cy="53969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08C799-8715-4C25-835E-DF0A41960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7" b="5743"/>
          <a:stretch/>
        </p:blipFill>
        <p:spPr>
          <a:xfrm>
            <a:off x="4754290" y="963038"/>
            <a:ext cx="2895106" cy="53979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E26A73-E226-4E9E-85F5-61A3C0C3C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9" b="6149"/>
          <a:stretch/>
        </p:blipFill>
        <p:spPr>
          <a:xfrm>
            <a:off x="1576828" y="964189"/>
            <a:ext cx="2894777" cy="53595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10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sz="2000" dirty="0">
                <a:solidFill>
                  <a:srgbClr val="C3989F"/>
                </a:solidFill>
                <a:latin typeface="+mj-lt"/>
              </a:rPr>
              <a:t>Login &amp; Join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4139012" y="496965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2009216" y="3932435"/>
            <a:ext cx="1296788" cy="353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9C037-D65B-4C25-B202-6250AC10D960}"/>
              </a:ext>
            </a:extLst>
          </p:cNvPr>
          <p:cNvSpPr txBox="1"/>
          <p:nvPr/>
        </p:nvSpPr>
        <p:spPr>
          <a:xfrm>
            <a:off x="5457649" y="66830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9769116" y="659255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9DC5B47-30DE-40CC-B342-21F8CD91F072}"/>
              </a:ext>
            </a:extLst>
          </p:cNvPr>
          <p:cNvSpPr/>
          <p:nvPr/>
        </p:nvSpPr>
        <p:spPr>
          <a:xfrm>
            <a:off x="7304776" y="49568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5410EB-C04F-4FD2-918D-41802B33A08C}"/>
              </a:ext>
            </a:extLst>
          </p:cNvPr>
          <p:cNvSpPr/>
          <p:nvPr/>
        </p:nvSpPr>
        <p:spPr>
          <a:xfrm>
            <a:off x="4809255" y="4123696"/>
            <a:ext cx="1296788" cy="353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E9955A9-A9F2-401A-8D26-B225E87696F1}"/>
              </a:ext>
            </a:extLst>
          </p:cNvPr>
          <p:cNvSpPr/>
          <p:nvPr/>
        </p:nvSpPr>
        <p:spPr>
          <a:xfrm>
            <a:off x="8016571" y="4598258"/>
            <a:ext cx="1296788" cy="353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AA72E4-2346-48B1-8CFE-CC01D3289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110" y="1809500"/>
            <a:ext cx="4294777" cy="32986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CB2E1D-01DA-4700-81B9-A74873E98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43" y="1802771"/>
            <a:ext cx="4347000" cy="32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  <p:bldP spid="20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73121C-BBDD-43AF-8240-377448E8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7" b="5743"/>
          <a:stretch/>
        </p:blipFill>
        <p:spPr>
          <a:xfrm>
            <a:off x="6804991" y="618926"/>
            <a:ext cx="3074400" cy="57322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sz="2000" dirty="0">
                <a:solidFill>
                  <a:srgbClr val="C3989F"/>
                </a:solidFill>
                <a:latin typeface="+mj-lt"/>
              </a:rPr>
              <a:t>Login &amp; Join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E26A73-E226-4E9E-85F5-61A3C0C3C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9" b="6149"/>
          <a:stretch/>
        </p:blipFill>
        <p:spPr>
          <a:xfrm>
            <a:off x="2545170" y="614614"/>
            <a:ext cx="3074051" cy="569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5802320" y="3203231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3985045" y="3747221"/>
            <a:ext cx="1296788" cy="353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9C037-D65B-4C25-B202-6250AC10D960}"/>
              </a:ext>
            </a:extLst>
          </p:cNvPr>
          <p:cNvSpPr txBox="1"/>
          <p:nvPr/>
        </p:nvSpPr>
        <p:spPr>
          <a:xfrm>
            <a:off x="6804991" y="1977581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6804991" y="2477234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6804991" y="2965605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2C3C3-FE12-4050-87C6-0DB7147F71EC}"/>
              </a:ext>
            </a:extLst>
          </p:cNvPr>
          <p:cNvSpPr txBox="1"/>
          <p:nvPr/>
        </p:nvSpPr>
        <p:spPr>
          <a:xfrm>
            <a:off x="6861124" y="5101781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8725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  <p:bldP spid="1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349478720">
            <a:extLst>
              <a:ext uri="{FF2B5EF4-FFF2-40B4-BE49-F238E27FC236}">
                <a16:creationId xmlns:a16="http://schemas.microsoft.com/office/drawing/2014/main" id="{EBE6AAD4-CC60-4511-82DD-188FFDA6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r="1245" b="644"/>
          <a:stretch>
            <a:fillRect/>
          </a:stretch>
        </p:blipFill>
        <p:spPr bwMode="auto">
          <a:xfrm>
            <a:off x="8396187" y="960926"/>
            <a:ext cx="3124800" cy="52659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49478720">
            <a:extLst>
              <a:ext uri="{FF2B5EF4-FFF2-40B4-BE49-F238E27FC236}">
                <a16:creationId xmlns:a16="http://schemas.microsoft.com/office/drawing/2014/main" id="{B36A8C92-49D4-49DF-BEE0-2DF8B034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1916576" y="960926"/>
            <a:ext cx="2939071" cy="5218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12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Register &amp; 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Inquiry Card 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4628530" y="633948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2100986" y="3348624"/>
            <a:ext cx="1442312" cy="1389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1" name="_x349480088">
            <a:extLst>
              <a:ext uri="{FF2B5EF4-FFF2-40B4-BE49-F238E27FC236}">
                <a16:creationId xmlns:a16="http://schemas.microsoft.com/office/drawing/2014/main" id="{42F8888D-72EE-4CF0-9CE0-96B79DF0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"/>
          <a:stretch>
            <a:fillRect/>
          </a:stretch>
        </p:blipFill>
        <p:spPr bwMode="auto">
          <a:xfrm>
            <a:off x="5063817" y="953296"/>
            <a:ext cx="3124200" cy="52260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4FEF763-E944-463E-8726-B2550C15C947}"/>
              </a:ext>
            </a:extLst>
          </p:cNvPr>
          <p:cNvSpPr/>
          <p:nvPr/>
        </p:nvSpPr>
        <p:spPr>
          <a:xfrm>
            <a:off x="7826046" y="607793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6096000" y="5176161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2C3C3-FE12-4050-87C6-0DB7147F71EC}"/>
              </a:ext>
            </a:extLst>
          </p:cNvPr>
          <p:cNvSpPr txBox="1"/>
          <p:nvPr/>
        </p:nvSpPr>
        <p:spPr>
          <a:xfrm>
            <a:off x="8272592" y="200602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8284988" y="2675051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9C037-D65B-4C25-B202-6250AC10D960}"/>
              </a:ext>
            </a:extLst>
          </p:cNvPr>
          <p:cNvSpPr txBox="1"/>
          <p:nvPr/>
        </p:nvSpPr>
        <p:spPr>
          <a:xfrm>
            <a:off x="8299216" y="3191374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3122C-298B-45AE-A020-F8C92105B175}"/>
              </a:ext>
            </a:extLst>
          </p:cNvPr>
          <p:cNvSpPr txBox="1"/>
          <p:nvPr/>
        </p:nvSpPr>
        <p:spPr>
          <a:xfrm>
            <a:off x="8305913" y="3717554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90422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animBg="1"/>
      <p:bldP spid="16" grpId="0"/>
      <p:bldP spid="20" grpId="0"/>
      <p:bldP spid="24" grpId="0"/>
      <p:bldP spid="2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49478720">
            <a:extLst>
              <a:ext uri="{FF2B5EF4-FFF2-40B4-BE49-F238E27FC236}">
                <a16:creationId xmlns:a16="http://schemas.microsoft.com/office/drawing/2014/main" id="{BFED9D3D-6B59-4586-85AB-145F82D3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695678" y="1195760"/>
            <a:ext cx="2688162" cy="47729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_x349409960">
            <a:extLst>
              <a:ext uri="{FF2B5EF4-FFF2-40B4-BE49-F238E27FC236}">
                <a16:creationId xmlns:a16="http://schemas.microsoft.com/office/drawing/2014/main" id="{057735FC-3A95-4BA4-BC65-BFD0F527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r="1544" b="6749"/>
          <a:stretch>
            <a:fillRect/>
          </a:stretch>
        </p:blipFill>
        <p:spPr bwMode="auto">
          <a:xfrm>
            <a:off x="6240766" y="1212928"/>
            <a:ext cx="2687606" cy="47799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_x349409312">
            <a:extLst>
              <a:ext uri="{FF2B5EF4-FFF2-40B4-BE49-F238E27FC236}">
                <a16:creationId xmlns:a16="http://schemas.microsoft.com/office/drawing/2014/main" id="{413CBD10-DDF3-4BC5-9C02-1ACCE05D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92" y="1195760"/>
            <a:ext cx="2729713" cy="47799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_x349401032">
            <a:extLst>
              <a:ext uri="{FF2B5EF4-FFF2-40B4-BE49-F238E27FC236}">
                <a16:creationId xmlns:a16="http://schemas.microsoft.com/office/drawing/2014/main" id="{DF73AEA6-8168-42DF-9F2A-73586F5A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41" y="1187269"/>
            <a:ext cx="2893787" cy="47799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13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Register &amp; 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Inquiry Card 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5781823" y="796320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760584" y="3298178"/>
            <a:ext cx="1442312" cy="1389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8583855" y="139874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8293441" y="1905731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2998789" y="75850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149ED36-2DB6-4B3B-9BD3-3A712E15BDA0}"/>
              </a:ext>
            </a:extLst>
          </p:cNvPr>
          <p:cNvSpPr/>
          <p:nvPr/>
        </p:nvSpPr>
        <p:spPr>
          <a:xfrm>
            <a:off x="8501749" y="828057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16" grpId="0"/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_x197945512">
            <a:extLst>
              <a:ext uri="{FF2B5EF4-FFF2-40B4-BE49-F238E27FC236}">
                <a16:creationId xmlns:a16="http://schemas.microsoft.com/office/drawing/2014/main" id="{CA8B325D-9C9A-4779-A907-A79326BDD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7"/>
          <a:stretch/>
        </p:blipFill>
        <p:spPr bwMode="auto">
          <a:xfrm>
            <a:off x="3688354" y="1283266"/>
            <a:ext cx="2525410" cy="47842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197945512">
            <a:extLst>
              <a:ext uri="{FF2B5EF4-FFF2-40B4-BE49-F238E27FC236}">
                <a16:creationId xmlns:a16="http://schemas.microsoft.com/office/drawing/2014/main" id="{4F65ED34-E5DF-430E-AD1B-C0F4BA77D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 r="32939"/>
          <a:stretch/>
        </p:blipFill>
        <p:spPr bwMode="auto">
          <a:xfrm>
            <a:off x="6379901" y="1283266"/>
            <a:ext cx="2543723" cy="47466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197945512">
            <a:extLst>
              <a:ext uri="{FF2B5EF4-FFF2-40B4-BE49-F238E27FC236}">
                <a16:creationId xmlns:a16="http://schemas.microsoft.com/office/drawing/2014/main" id="{983459F2-12CC-4A65-8CF2-766777801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5"/>
          <a:stretch/>
        </p:blipFill>
        <p:spPr bwMode="auto">
          <a:xfrm>
            <a:off x="9089761" y="1283266"/>
            <a:ext cx="2543723" cy="47466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49478720">
            <a:extLst>
              <a:ext uri="{FF2B5EF4-FFF2-40B4-BE49-F238E27FC236}">
                <a16:creationId xmlns:a16="http://schemas.microsoft.com/office/drawing/2014/main" id="{BFED9D3D-6B59-4586-85AB-145F82D3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853124" y="1283266"/>
            <a:ext cx="2688162" cy="47729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Confirm Card Info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5920958" y="84524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2005759" y="3386643"/>
            <a:ext cx="1442312" cy="1389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7433070" y="1047977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3966167" y="1041215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3082343" y="871412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149ED36-2DB6-4B3B-9BD3-3A712E15BDA0}"/>
              </a:ext>
            </a:extLst>
          </p:cNvPr>
          <p:cNvSpPr/>
          <p:nvPr/>
        </p:nvSpPr>
        <p:spPr>
          <a:xfrm>
            <a:off x="8644153" y="871411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6B4A9-1A81-4AAB-B86D-F8415B024759}"/>
              </a:ext>
            </a:extLst>
          </p:cNvPr>
          <p:cNvSpPr txBox="1"/>
          <p:nvPr/>
        </p:nvSpPr>
        <p:spPr>
          <a:xfrm>
            <a:off x="11016636" y="1041214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0959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16" grpId="0"/>
      <p:bldP spid="22" grpId="0" animBg="1"/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14A36A-47FB-4CB9-B8E6-5FDE93C0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 b="5757"/>
          <a:stretch/>
        </p:blipFill>
        <p:spPr>
          <a:xfrm>
            <a:off x="3440029" y="1286794"/>
            <a:ext cx="2269351" cy="42827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_x349478720">
            <a:extLst>
              <a:ext uri="{FF2B5EF4-FFF2-40B4-BE49-F238E27FC236}">
                <a16:creationId xmlns:a16="http://schemas.microsoft.com/office/drawing/2014/main" id="{BFED9D3D-6B59-4586-85AB-145F82D3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818301" y="1286794"/>
            <a:ext cx="2412082" cy="42827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B7B63-493C-4703-9661-A8F4BA92C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3" b="4940"/>
          <a:stretch/>
        </p:blipFill>
        <p:spPr>
          <a:xfrm>
            <a:off x="5893480" y="1257112"/>
            <a:ext cx="2269350" cy="4311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385" name="_x349412048">
            <a:extLst>
              <a:ext uri="{FF2B5EF4-FFF2-40B4-BE49-F238E27FC236}">
                <a16:creationId xmlns:a16="http://schemas.microsoft.com/office/drawing/2014/main" id="{C9192F61-72F7-4733-A3E0-BEB7526E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31" y="1257112"/>
            <a:ext cx="2338572" cy="43111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15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Inquiry &amp; Search</a:t>
            </a:r>
          </a:p>
          <a:p>
            <a:r>
              <a:rPr lang="en-US" altLang="ko-KR" dirty="0" err="1">
                <a:solidFill>
                  <a:srgbClr val="C3989F"/>
                </a:solidFill>
                <a:latin typeface="+mj-lt"/>
              </a:rPr>
              <a:t>MemberStore</a:t>
            </a:r>
            <a:endParaRPr lang="en-US" altLang="ko-KR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5288751" y="85616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882966" y="3978933"/>
            <a:ext cx="1442312" cy="1389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6403299" y="1314728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6025596" y="1313658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2771440" y="85616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149ED36-2DB6-4B3B-9BD3-3A712E15BDA0}"/>
              </a:ext>
            </a:extLst>
          </p:cNvPr>
          <p:cNvSpPr/>
          <p:nvPr/>
        </p:nvSpPr>
        <p:spPr>
          <a:xfrm>
            <a:off x="7887988" y="884313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6B4A9-1A81-4AAB-B86D-F8415B024759}"/>
              </a:ext>
            </a:extLst>
          </p:cNvPr>
          <p:cNvSpPr txBox="1"/>
          <p:nvPr/>
        </p:nvSpPr>
        <p:spPr>
          <a:xfrm>
            <a:off x="6845245" y="1313657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CF8499-A721-424E-8CBE-527CAF0FD7F3}"/>
              </a:ext>
            </a:extLst>
          </p:cNvPr>
          <p:cNvSpPr txBox="1"/>
          <p:nvPr/>
        </p:nvSpPr>
        <p:spPr>
          <a:xfrm>
            <a:off x="7331667" y="1313657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9FC38-6134-4539-86C8-C31C695C4631}"/>
              </a:ext>
            </a:extLst>
          </p:cNvPr>
          <p:cNvSpPr txBox="1"/>
          <p:nvPr/>
        </p:nvSpPr>
        <p:spPr>
          <a:xfrm>
            <a:off x="9456875" y="408514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26F0D7-08A7-46D4-82B9-97BA9C78F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" b="5704"/>
          <a:stretch/>
        </p:blipFill>
        <p:spPr>
          <a:xfrm>
            <a:off x="2366828" y="366205"/>
            <a:ext cx="3248526" cy="6123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E57FCA-F151-4A6F-B864-E45D057223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94" b="5265"/>
          <a:stretch/>
        </p:blipFill>
        <p:spPr>
          <a:xfrm>
            <a:off x="5692317" y="366205"/>
            <a:ext cx="3248526" cy="6202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6525B215-8D27-4CD8-8CA3-C1B2AC618A55}"/>
              </a:ext>
            </a:extLst>
          </p:cNvPr>
          <p:cNvSpPr/>
          <p:nvPr/>
        </p:nvSpPr>
        <p:spPr>
          <a:xfrm>
            <a:off x="4706922" y="4743638"/>
            <a:ext cx="840316" cy="8245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9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16" grpId="0"/>
      <p:bldP spid="22" grpId="0" animBg="1"/>
      <p:bldP spid="25" grpId="0" animBg="1"/>
      <p:bldP spid="26" grpId="0"/>
      <p:bldP spid="27" grpId="0"/>
      <p:bldP spid="28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9D4A00-FC6E-4117-9DDD-DB562A63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 b="6060"/>
          <a:stretch/>
        </p:blipFill>
        <p:spPr>
          <a:xfrm>
            <a:off x="8051830" y="952742"/>
            <a:ext cx="2802899" cy="52717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409" name="_x526713696">
            <a:extLst>
              <a:ext uri="{FF2B5EF4-FFF2-40B4-BE49-F238E27FC236}">
                <a16:creationId xmlns:a16="http://schemas.microsoft.com/office/drawing/2014/main" id="{97BC41CE-8F14-43C9-9CA5-A40FEB0B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46" y="958248"/>
            <a:ext cx="2820862" cy="5200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525804792">
            <a:extLst>
              <a:ext uri="{FF2B5EF4-FFF2-40B4-BE49-F238E27FC236}">
                <a16:creationId xmlns:a16="http://schemas.microsoft.com/office/drawing/2014/main" id="{3F212CA6-5D46-4112-B030-97FF4ABDF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"/>
          <a:stretch/>
        </p:blipFill>
        <p:spPr bwMode="auto">
          <a:xfrm>
            <a:off x="5065188" y="952742"/>
            <a:ext cx="2820862" cy="5258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16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Inquiry &amp; Search</a:t>
            </a:r>
          </a:p>
          <a:p>
            <a:r>
              <a:rPr lang="en-US" altLang="ko-KR" dirty="0" err="1">
                <a:solidFill>
                  <a:srgbClr val="C3989F"/>
                </a:solidFill>
                <a:latin typeface="+mj-lt"/>
              </a:rPr>
              <a:t>MemberStore</a:t>
            </a:r>
            <a:endParaRPr lang="en-US" altLang="ko-KR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7592887" y="588920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9607358" y="2844225"/>
            <a:ext cx="70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149-DB00-4406-8843-F791154A7A3E}"/>
              </a:ext>
            </a:extLst>
          </p:cNvPr>
          <p:cNvSpPr txBox="1"/>
          <p:nvPr/>
        </p:nvSpPr>
        <p:spPr>
          <a:xfrm>
            <a:off x="3154907" y="654329"/>
            <a:ext cx="91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4585114" y="555561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5" name="_x347001128">
            <a:extLst>
              <a:ext uri="{FF2B5EF4-FFF2-40B4-BE49-F238E27FC236}">
                <a16:creationId xmlns:a16="http://schemas.microsoft.com/office/drawing/2014/main" id="{0A6B8A32-3856-4E7C-9AC3-CA4E2D86B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 bwMode="auto">
          <a:xfrm>
            <a:off x="7972278" y="908694"/>
            <a:ext cx="2882451" cy="5307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16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_x534407144">
            <a:extLst>
              <a:ext uri="{FF2B5EF4-FFF2-40B4-BE49-F238E27FC236}">
                <a16:creationId xmlns:a16="http://schemas.microsoft.com/office/drawing/2014/main" id="{1ED6BAC5-3E5F-4315-A6E1-BE5C0180E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2" r="32918"/>
          <a:stretch/>
        </p:blipFill>
        <p:spPr bwMode="auto">
          <a:xfrm>
            <a:off x="4383564" y="827874"/>
            <a:ext cx="2614571" cy="4878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49478720">
            <a:extLst>
              <a:ext uri="{FF2B5EF4-FFF2-40B4-BE49-F238E27FC236}">
                <a16:creationId xmlns:a16="http://schemas.microsoft.com/office/drawing/2014/main" id="{DC8BEEE2-7837-4267-9CD9-FAB07142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1431564" y="827874"/>
            <a:ext cx="2757895" cy="489673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_x524424936">
            <a:extLst>
              <a:ext uri="{FF2B5EF4-FFF2-40B4-BE49-F238E27FC236}">
                <a16:creationId xmlns:a16="http://schemas.microsoft.com/office/drawing/2014/main" id="{5D3C247F-E4CA-4A34-B0E7-B395E711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88" y="827874"/>
            <a:ext cx="2614571" cy="48752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17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Posting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6834754" y="432787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6288069" y="4815182"/>
            <a:ext cx="70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3730516" y="390833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3739D7-1DFA-403E-82FE-613E1245A848}"/>
              </a:ext>
            </a:extLst>
          </p:cNvPr>
          <p:cNvSpPr/>
          <p:nvPr/>
        </p:nvSpPr>
        <p:spPr>
          <a:xfrm>
            <a:off x="2542565" y="4023780"/>
            <a:ext cx="1442312" cy="1389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F6040-11CC-4DA8-A21B-913081782B24}"/>
              </a:ext>
            </a:extLst>
          </p:cNvPr>
          <p:cNvSpPr txBox="1"/>
          <p:nvPr/>
        </p:nvSpPr>
        <p:spPr>
          <a:xfrm>
            <a:off x="8802866" y="4426207"/>
            <a:ext cx="70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18435" name="_x532513640">
            <a:extLst>
              <a:ext uri="{FF2B5EF4-FFF2-40B4-BE49-F238E27FC236}">
                <a16:creationId xmlns:a16="http://schemas.microsoft.com/office/drawing/2014/main" id="{51B45375-AEFB-4436-8549-A72F39A38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9" b="71945"/>
          <a:stretch/>
        </p:blipFill>
        <p:spPr bwMode="auto">
          <a:xfrm>
            <a:off x="4079380" y="1586638"/>
            <a:ext cx="4723486" cy="24697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2" grpId="0" animBg="1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F523C2-38E9-40BF-8C98-D9FF75883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5" b="6355"/>
          <a:stretch/>
        </p:blipFill>
        <p:spPr>
          <a:xfrm>
            <a:off x="1770624" y="686874"/>
            <a:ext cx="2855791" cy="53481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0972C2-D703-46E7-ADAF-F2E6C86F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" b="5910"/>
          <a:stretch/>
        </p:blipFill>
        <p:spPr>
          <a:xfrm>
            <a:off x="4824468" y="681518"/>
            <a:ext cx="2855791" cy="53481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B62AB4-5946-44A2-9C53-A45A1B9FF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4" b="6264"/>
          <a:stretch/>
        </p:blipFill>
        <p:spPr>
          <a:xfrm>
            <a:off x="7897348" y="681518"/>
            <a:ext cx="2855792" cy="5314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18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Posting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7278398" y="29614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4233467" y="296144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3739D7-1DFA-403E-82FE-613E1245A848}"/>
              </a:ext>
            </a:extLst>
          </p:cNvPr>
          <p:cNvSpPr/>
          <p:nvPr/>
        </p:nvSpPr>
        <p:spPr>
          <a:xfrm>
            <a:off x="7135675" y="617037"/>
            <a:ext cx="601666" cy="594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55D6DD-E8B4-45A8-A475-90EC05FF1B70}"/>
              </a:ext>
            </a:extLst>
          </p:cNvPr>
          <p:cNvSpPr/>
          <p:nvPr/>
        </p:nvSpPr>
        <p:spPr>
          <a:xfrm>
            <a:off x="2010936" y="5501803"/>
            <a:ext cx="601666" cy="594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05033C-97D6-4471-A06F-B5C755A49B4D}"/>
              </a:ext>
            </a:extLst>
          </p:cNvPr>
          <p:cNvSpPr/>
          <p:nvPr/>
        </p:nvSpPr>
        <p:spPr>
          <a:xfrm>
            <a:off x="4984663" y="5236829"/>
            <a:ext cx="1344433" cy="11242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77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19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C732D3C-ED91-4B9A-91C9-5E3090AD8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8" b="6756"/>
          <a:stretch/>
        </p:blipFill>
        <p:spPr>
          <a:xfrm>
            <a:off x="1434990" y="705646"/>
            <a:ext cx="2845235" cy="52825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8FE9E-3EE7-46CF-9B9C-370B4A8E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2" b="7247"/>
          <a:stretch/>
        </p:blipFill>
        <p:spPr>
          <a:xfrm>
            <a:off x="4661730" y="705646"/>
            <a:ext cx="2868540" cy="52825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23BDE-E3C8-4B57-B220-40EB9B724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6" b="5974"/>
          <a:stretch/>
        </p:blipFill>
        <p:spPr>
          <a:xfrm>
            <a:off x="7801985" y="706173"/>
            <a:ext cx="2868540" cy="5335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19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Posting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7434207" y="352512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4077179" y="352513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55D6DD-E8B4-45A8-A475-90EC05FF1B70}"/>
              </a:ext>
            </a:extLst>
          </p:cNvPr>
          <p:cNvSpPr/>
          <p:nvPr/>
        </p:nvSpPr>
        <p:spPr>
          <a:xfrm>
            <a:off x="3032435" y="5482141"/>
            <a:ext cx="1112850" cy="719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76F0BFC6-EAF7-480C-8D16-820C2CA4F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7038" y="5083584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2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922547C-56CE-4DC2-974F-E5C552B4D9B3}"/>
              </a:ext>
            </a:extLst>
          </p:cNvPr>
          <p:cNvSpPr txBox="1"/>
          <p:nvPr/>
        </p:nvSpPr>
        <p:spPr>
          <a:xfrm>
            <a:off x="4442946" y="3686749"/>
            <a:ext cx="81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F117B-430D-47F2-A410-6C14622F3C76}"/>
              </a:ext>
            </a:extLst>
          </p:cNvPr>
          <p:cNvSpPr txBox="1"/>
          <p:nvPr/>
        </p:nvSpPr>
        <p:spPr>
          <a:xfrm>
            <a:off x="5684991" y="3576733"/>
            <a:ext cx="1111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팀구성원</a:t>
            </a:r>
            <a:endParaRPr lang="en-US" altLang="ko-KR" sz="1600" dirty="0"/>
          </a:p>
          <a:p>
            <a:r>
              <a:rPr lang="ko-KR" altLang="en-US" sz="1600" dirty="0"/>
              <a:t>역할분담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E1688C-BC8C-478C-AC48-072F665F3FBF}"/>
              </a:ext>
            </a:extLst>
          </p:cNvPr>
          <p:cNvSpPr txBox="1"/>
          <p:nvPr/>
        </p:nvSpPr>
        <p:spPr>
          <a:xfrm>
            <a:off x="7205903" y="3614019"/>
            <a:ext cx="12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작품 구성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주요내용</a:t>
            </a:r>
            <a:endParaRPr lang="en-US" altLang="ko-KR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54DDC-65AE-4E3B-8429-3CF29C474197}"/>
              </a:ext>
            </a:extLst>
          </p:cNvPr>
          <p:cNvSpPr txBox="1"/>
          <p:nvPr/>
        </p:nvSpPr>
        <p:spPr>
          <a:xfrm>
            <a:off x="9030488" y="3705521"/>
            <a:ext cx="809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결론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221B48-4241-47BA-A4ED-4BBD220A7829}"/>
              </a:ext>
            </a:extLst>
          </p:cNvPr>
          <p:cNvSpPr txBox="1"/>
          <p:nvPr/>
        </p:nvSpPr>
        <p:spPr>
          <a:xfrm>
            <a:off x="10282482" y="3622393"/>
            <a:ext cx="1699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작품 데모</a:t>
            </a:r>
            <a:endParaRPr lang="en-US" altLang="ko-KR" sz="1600" dirty="0"/>
          </a:p>
          <a:p>
            <a:r>
              <a:rPr lang="ko-KR" altLang="en-US" sz="1600" dirty="0"/>
              <a:t>시연영상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660D3A-778A-4DDC-895F-0886B3721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10" y="2613032"/>
            <a:ext cx="960882" cy="9608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1D10E39-2169-48E4-ACF0-DAB6DD5AE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56" y="2592250"/>
            <a:ext cx="960882" cy="9608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616E6D6-596F-425C-ABBA-C65885246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2571468"/>
            <a:ext cx="1037107" cy="10371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8A3BA8E-C1B1-4A62-A43A-E3ADBD97B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64" y="2617066"/>
            <a:ext cx="1111576" cy="111157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33DC92C-AA55-420B-BC3C-AE51457D6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98" y="2570427"/>
            <a:ext cx="940011" cy="94001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BF9957C-7F6D-4FDF-9F4E-7430A0E057A2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A5C4B9-3F10-4400-8A56-C3FBF9F22920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02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5EA02FB-BAC1-4178-ABDF-D404DBA60B2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A2BF084-E30E-4F9C-BCE9-26C2828459D5}"/>
              </a:ext>
            </a:extLst>
          </p:cNvPr>
          <p:cNvSpPr txBox="1"/>
          <p:nvPr/>
        </p:nvSpPr>
        <p:spPr>
          <a:xfrm>
            <a:off x="583549" y="868326"/>
            <a:ext cx="286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2D2741"/>
                </a:solidFill>
                <a:effectLst/>
                <a:latin typeface="+mj-lt"/>
              </a:rPr>
              <a:t>Table of </a:t>
            </a:r>
          </a:p>
          <a:p>
            <a:r>
              <a:rPr lang="en-US" altLang="ko-KR" sz="2400" b="0" i="0" dirty="0">
                <a:solidFill>
                  <a:srgbClr val="C3989F"/>
                </a:solidFill>
                <a:effectLst/>
                <a:latin typeface="+mj-lt"/>
              </a:rPr>
              <a:t>Contents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B8AC87-4243-4CCE-BEDD-BF872F45C73F}"/>
              </a:ext>
            </a:extLst>
          </p:cNvPr>
          <p:cNvCxnSpPr>
            <a:cxnSpLocks/>
          </p:cNvCxnSpPr>
          <p:nvPr/>
        </p:nvCxnSpPr>
        <p:spPr>
          <a:xfrm flipV="1">
            <a:off x="3163662" y="868326"/>
            <a:ext cx="0" cy="5121348"/>
          </a:xfrm>
          <a:prstGeom prst="line">
            <a:avLst/>
          </a:prstGeom>
          <a:ln w="120650">
            <a:solidFill>
              <a:srgbClr val="2D2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09EE2F-7DEB-4F79-8480-0D83E8F21556}"/>
              </a:ext>
            </a:extLst>
          </p:cNvPr>
          <p:cNvSpPr/>
          <p:nvPr/>
        </p:nvSpPr>
        <p:spPr>
          <a:xfrm>
            <a:off x="4425210" y="1704726"/>
            <a:ext cx="457200" cy="457200"/>
          </a:xfrm>
          <a:prstGeom prst="rect">
            <a:avLst/>
          </a:prstGeom>
          <a:solidFill>
            <a:srgbClr val="2D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CD861D-50BB-4968-8AFE-C0D336FD791F}"/>
              </a:ext>
            </a:extLst>
          </p:cNvPr>
          <p:cNvSpPr/>
          <p:nvPr/>
        </p:nvSpPr>
        <p:spPr>
          <a:xfrm>
            <a:off x="5947790" y="1710067"/>
            <a:ext cx="457200" cy="457200"/>
          </a:xfrm>
          <a:prstGeom prst="rect">
            <a:avLst/>
          </a:prstGeom>
          <a:solidFill>
            <a:srgbClr val="2D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D51E03-4AC5-43B7-95A0-66D2720EA542}"/>
              </a:ext>
            </a:extLst>
          </p:cNvPr>
          <p:cNvSpPr/>
          <p:nvPr/>
        </p:nvSpPr>
        <p:spPr>
          <a:xfrm>
            <a:off x="7437937" y="1699323"/>
            <a:ext cx="457200" cy="457200"/>
          </a:xfrm>
          <a:prstGeom prst="rect">
            <a:avLst/>
          </a:prstGeom>
          <a:solidFill>
            <a:srgbClr val="2D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1200B8-E3AC-4605-8A6B-4B9594EC25D4}"/>
              </a:ext>
            </a:extLst>
          </p:cNvPr>
          <p:cNvSpPr/>
          <p:nvPr/>
        </p:nvSpPr>
        <p:spPr>
          <a:xfrm>
            <a:off x="9004382" y="1699323"/>
            <a:ext cx="457200" cy="457200"/>
          </a:xfrm>
          <a:prstGeom prst="rect">
            <a:avLst/>
          </a:prstGeom>
          <a:solidFill>
            <a:srgbClr val="2D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C5FBC8-4635-4AED-870E-2D042D30EC92}"/>
              </a:ext>
            </a:extLst>
          </p:cNvPr>
          <p:cNvSpPr/>
          <p:nvPr/>
        </p:nvSpPr>
        <p:spPr>
          <a:xfrm rot="16200000">
            <a:off x="6529046" y="-428641"/>
            <a:ext cx="2483497" cy="7675313"/>
          </a:xfrm>
          <a:prstGeom prst="rect">
            <a:avLst/>
          </a:prstGeom>
          <a:noFill/>
          <a:ln w="50800">
            <a:solidFill>
              <a:srgbClr val="2D2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F27F913-F32D-4083-B514-F3763C1387BA}"/>
              </a:ext>
            </a:extLst>
          </p:cNvPr>
          <p:cNvSpPr/>
          <p:nvPr/>
        </p:nvSpPr>
        <p:spPr>
          <a:xfrm>
            <a:off x="10496310" y="1699323"/>
            <a:ext cx="457200" cy="457200"/>
          </a:xfrm>
          <a:prstGeom prst="rect">
            <a:avLst/>
          </a:prstGeom>
          <a:solidFill>
            <a:srgbClr val="2D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020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"/>
    </mc:Choice>
    <mc:Fallback xmlns="">
      <p:transition spd="slow" advTm="26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_x533858264">
            <a:extLst>
              <a:ext uri="{FF2B5EF4-FFF2-40B4-BE49-F238E27FC236}">
                <a16:creationId xmlns:a16="http://schemas.microsoft.com/office/drawing/2014/main" id="{D95F0276-6E4C-482F-A3E4-1DA5FF924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3"/>
          <a:stretch/>
        </p:blipFill>
        <p:spPr bwMode="auto">
          <a:xfrm>
            <a:off x="4598678" y="804294"/>
            <a:ext cx="2733758" cy="51133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D688A0-DDBA-4F3A-9244-C26750D4E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5" b="7247"/>
          <a:stretch/>
        </p:blipFill>
        <p:spPr>
          <a:xfrm>
            <a:off x="7438152" y="804293"/>
            <a:ext cx="2790166" cy="51192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D06B3A-D3F4-4253-8B65-CAD642FBF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7" b="6061"/>
          <a:stretch/>
        </p:blipFill>
        <p:spPr>
          <a:xfrm>
            <a:off x="1761005" y="804293"/>
            <a:ext cx="2733758" cy="50979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20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Posting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6873493" y="398452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4079335" y="427969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55D6DD-E8B4-45A8-A475-90EC05FF1B70}"/>
              </a:ext>
            </a:extLst>
          </p:cNvPr>
          <p:cNvSpPr/>
          <p:nvPr/>
        </p:nvSpPr>
        <p:spPr>
          <a:xfrm>
            <a:off x="3378160" y="650976"/>
            <a:ext cx="818476" cy="719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630C00EE-4D49-4583-A959-30C3A1138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2709" y="2746425"/>
            <a:ext cx="773517" cy="773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8F2988-6DBC-4207-9DD4-2CD11FA7A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95" b="7247"/>
          <a:stretch/>
        </p:blipFill>
        <p:spPr>
          <a:xfrm>
            <a:off x="7437251" y="804294"/>
            <a:ext cx="2772595" cy="5113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5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D06B3A-D3F4-4253-8B65-CAD642FBF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7" b="6061"/>
          <a:stretch/>
        </p:blipFill>
        <p:spPr>
          <a:xfrm>
            <a:off x="1593236" y="736120"/>
            <a:ext cx="2993247" cy="55818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DCE2DF-A2BB-402D-9931-5EFCFDBD6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7" b="7247"/>
          <a:stretch/>
        </p:blipFill>
        <p:spPr>
          <a:xfrm>
            <a:off x="4793043" y="723144"/>
            <a:ext cx="3019220" cy="55948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FC802-E027-4486-A82D-D603B4EEA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6" b="7197"/>
          <a:stretch/>
        </p:blipFill>
        <p:spPr>
          <a:xfrm>
            <a:off x="7981465" y="723278"/>
            <a:ext cx="3012218" cy="55818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21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</a:p>
          <a:p>
            <a:r>
              <a:rPr lang="en-US" altLang="ko-KR" dirty="0">
                <a:solidFill>
                  <a:srgbClr val="C3989F"/>
                </a:solidFill>
                <a:latin typeface="+mj-lt"/>
              </a:rPr>
              <a:t>Posting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7522522" y="333948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E4C41B-72BB-41E4-84EE-302BF78C3AA4}"/>
              </a:ext>
            </a:extLst>
          </p:cNvPr>
          <p:cNvSpPr/>
          <p:nvPr/>
        </p:nvSpPr>
        <p:spPr>
          <a:xfrm>
            <a:off x="4334100" y="333948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55D6DD-E8B4-45A8-A475-90EC05FF1B70}"/>
              </a:ext>
            </a:extLst>
          </p:cNvPr>
          <p:cNvSpPr/>
          <p:nvPr/>
        </p:nvSpPr>
        <p:spPr>
          <a:xfrm>
            <a:off x="3768007" y="620381"/>
            <a:ext cx="818476" cy="719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D69B1-AD99-407D-B9E5-23B6A9408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42" t="5930" b="79975"/>
          <a:stretch/>
        </p:blipFill>
        <p:spPr>
          <a:xfrm>
            <a:off x="1911045" y="1764684"/>
            <a:ext cx="2429352" cy="1747801"/>
          </a:xfrm>
          <a:prstGeom prst="rect">
            <a:avLst/>
          </a:prstGeom>
        </p:spPr>
      </p:pic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630C00EE-4D49-4583-A959-30C3A1138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9119" y="2189943"/>
            <a:ext cx="727364" cy="727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1B7102-CFA8-4FB2-BD43-F3760A199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42" t="5930" b="79975"/>
          <a:stretch/>
        </p:blipFill>
        <p:spPr>
          <a:xfrm>
            <a:off x="5136825" y="1782927"/>
            <a:ext cx="2429352" cy="1747801"/>
          </a:xfrm>
          <a:prstGeom prst="rect">
            <a:avLst/>
          </a:prstGeom>
        </p:spPr>
      </p:pic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DB0A4095-5ED0-416F-BE90-AD252E3BC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8015" y="2553625"/>
            <a:ext cx="727364" cy="72736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1769BC5D-AB4A-4EB6-A2FB-349D1C9B535C}"/>
              </a:ext>
            </a:extLst>
          </p:cNvPr>
          <p:cNvSpPr/>
          <p:nvPr/>
        </p:nvSpPr>
        <p:spPr>
          <a:xfrm>
            <a:off x="7078388" y="610427"/>
            <a:ext cx="818476" cy="719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022F549-D35C-4333-B350-9F3CD734ED91}"/>
              </a:ext>
            </a:extLst>
          </p:cNvPr>
          <p:cNvSpPr/>
          <p:nvPr/>
        </p:nvSpPr>
        <p:spPr>
          <a:xfrm>
            <a:off x="10238913" y="620381"/>
            <a:ext cx="818476" cy="719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8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9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B20942-9FD4-40AC-AE68-DD389B392074}"/>
              </a:ext>
            </a:extLst>
          </p:cNvPr>
          <p:cNvSpPr txBox="1"/>
          <p:nvPr/>
        </p:nvSpPr>
        <p:spPr>
          <a:xfrm>
            <a:off x="399750" y="234023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First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ko-KR" altLang="en-US" sz="2000" b="0" i="0" dirty="0">
                <a:solidFill>
                  <a:srgbClr val="C3989F"/>
                </a:solidFill>
                <a:effectLst/>
                <a:latin typeface="+mj-lt"/>
              </a:rPr>
              <a:t>개요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732B7-2BDD-4840-9561-F630006B7983}"/>
              </a:ext>
            </a:extLst>
          </p:cNvPr>
          <p:cNvSpPr txBox="1"/>
          <p:nvPr/>
        </p:nvSpPr>
        <p:spPr>
          <a:xfrm>
            <a:off x="1910196" y="1659793"/>
            <a:ext cx="680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DC098-CCB2-4923-A750-BC6474244E98}"/>
              </a:ext>
            </a:extLst>
          </p:cNvPr>
          <p:cNvSpPr txBox="1"/>
          <p:nvPr/>
        </p:nvSpPr>
        <p:spPr>
          <a:xfrm>
            <a:off x="3473801" y="3089434"/>
            <a:ext cx="595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FF0000"/>
                </a:solidFill>
                <a:effectLst/>
                <a:latin typeface="Noto Sans" panose="020B0502040204020203" pitchFamily="34" charset="0"/>
              </a:rPr>
              <a:t>There are some problems…!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C1346-196D-44E7-A6B1-E8E5D38CC939}"/>
              </a:ext>
            </a:extLst>
          </p:cNvPr>
          <p:cNvSpPr txBox="1"/>
          <p:nvPr/>
        </p:nvSpPr>
        <p:spPr>
          <a:xfrm>
            <a:off x="5600699" y="1659792"/>
            <a:ext cx="886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②</a:t>
            </a:r>
            <a:endParaRPr lang="ko-KR" alt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7AA2A9-1CC2-442B-9074-FEEE7BD2CEA4}"/>
              </a:ext>
            </a:extLst>
          </p:cNvPr>
          <p:cNvSpPr txBox="1"/>
          <p:nvPr/>
        </p:nvSpPr>
        <p:spPr>
          <a:xfrm>
            <a:off x="9344890" y="1646648"/>
            <a:ext cx="886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③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4561F8-5F3B-4AD6-86A6-598616E0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0" y="2541809"/>
            <a:ext cx="3691357" cy="21887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7703FA-134C-439E-A525-C3D8968BE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/>
          <a:stretch/>
        </p:blipFill>
        <p:spPr>
          <a:xfrm>
            <a:off x="4003841" y="2576918"/>
            <a:ext cx="4010766" cy="23015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585D2E-CF6F-4951-B17D-4FC43A146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41" y="2440123"/>
            <a:ext cx="3610343" cy="25376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DA5BFB-D9E9-41E7-B35B-FE5DB6EA85DA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A74B1-023F-4D0D-A8F9-50696D2A94E7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03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615AB99-576E-47EA-9AE0-D73B89F38644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362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0"/>
    </mc:Choice>
    <mc:Fallback xmlns="">
      <p:transition spd="slow" advTm="2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x349519328">
            <a:extLst>
              <a:ext uri="{FF2B5EF4-FFF2-40B4-BE49-F238E27FC236}">
                <a16:creationId xmlns:a16="http://schemas.microsoft.com/office/drawing/2014/main" id="{BA24FF38-2F70-4DB2-9C41-B56907FD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74" y="1534046"/>
            <a:ext cx="3074051" cy="30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93CB10-4847-41ED-9D1F-E506298A8A7A}"/>
              </a:ext>
            </a:extLst>
          </p:cNvPr>
          <p:cNvSpPr txBox="1"/>
          <p:nvPr/>
        </p:nvSpPr>
        <p:spPr>
          <a:xfrm>
            <a:off x="4021281" y="4835317"/>
            <a:ext cx="690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Noto Sans" panose="020B0502040204020203" pitchFamily="34" charset="0"/>
              </a:rPr>
              <a:t>Colorful Card App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B42C3-FAAF-487A-9496-0BF2D0F542EE}"/>
              </a:ext>
            </a:extLst>
          </p:cNvPr>
          <p:cNvSpPr txBox="1"/>
          <p:nvPr/>
        </p:nvSpPr>
        <p:spPr>
          <a:xfrm>
            <a:off x="399750" y="234023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First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ko-KR" altLang="en-US" sz="2000" b="0" i="0" dirty="0">
                <a:solidFill>
                  <a:srgbClr val="C3989F"/>
                </a:solidFill>
                <a:effectLst/>
                <a:latin typeface="+mj-lt"/>
              </a:rPr>
              <a:t>개요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45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4"/>
    </mc:Choice>
    <mc:Fallback xmlns="">
      <p:transition spd="slow" advTm="1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E542F7-836A-4F71-94C4-2E82DF343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8" b="7247"/>
          <a:stretch/>
        </p:blipFill>
        <p:spPr>
          <a:xfrm rot="20542521">
            <a:off x="1188613" y="1079994"/>
            <a:ext cx="2440988" cy="4509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CDC098-CCB2-4923-A750-BC6474244E98}"/>
              </a:ext>
            </a:extLst>
          </p:cNvPr>
          <p:cNvSpPr txBox="1"/>
          <p:nvPr/>
        </p:nvSpPr>
        <p:spPr>
          <a:xfrm>
            <a:off x="3377433" y="3073045"/>
            <a:ext cx="690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We have solved these problems.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93B858-EF82-4568-9A4A-1A021ED7E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0" b="7727"/>
          <a:stretch/>
        </p:blipFill>
        <p:spPr>
          <a:xfrm>
            <a:off x="9769913" y="1856389"/>
            <a:ext cx="1849127" cy="3398305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E9DDF73C-6760-4845-9C0A-3FD62CCFA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264" y="2718150"/>
            <a:ext cx="9662873" cy="22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6C9793-7E19-4379-B92F-38D4375EA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0" b="6969"/>
          <a:stretch/>
        </p:blipFill>
        <p:spPr>
          <a:xfrm rot="1402614">
            <a:off x="4890907" y="1550340"/>
            <a:ext cx="1737848" cy="3221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9328A4-7993-4C89-9BF7-9EFDC242EC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88"/>
          <a:stretch/>
        </p:blipFill>
        <p:spPr>
          <a:xfrm rot="268152">
            <a:off x="3139828" y="1530642"/>
            <a:ext cx="2103928" cy="4131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C86E1A-7B72-4060-B410-9DC4AF103252}"/>
              </a:ext>
            </a:extLst>
          </p:cNvPr>
          <p:cNvSpPr txBox="1"/>
          <p:nvPr/>
        </p:nvSpPr>
        <p:spPr>
          <a:xfrm>
            <a:off x="399750" y="234023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First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ko-KR" altLang="en-US" sz="2000" b="0" i="0" dirty="0">
                <a:solidFill>
                  <a:srgbClr val="C3989F"/>
                </a:solidFill>
                <a:effectLst/>
                <a:latin typeface="+mj-lt"/>
              </a:rPr>
              <a:t>개요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3C374C-B910-4C1B-9884-CF82260EF7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20" b="7424"/>
          <a:stretch/>
        </p:blipFill>
        <p:spPr>
          <a:xfrm rot="1971779">
            <a:off x="9098131" y="3412719"/>
            <a:ext cx="1565814" cy="2887653"/>
          </a:xfrm>
          <a:prstGeom prst="rect">
            <a:avLst/>
          </a:prstGeom>
        </p:spPr>
      </p:pic>
      <p:pic>
        <p:nvPicPr>
          <p:cNvPr id="3075" name="_x349401464">
            <a:extLst>
              <a:ext uri="{FF2B5EF4-FFF2-40B4-BE49-F238E27FC236}">
                <a16:creationId xmlns:a16="http://schemas.microsoft.com/office/drawing/2014/main" id="{A748C1BA-B906-4DF9-ADAC-9818336B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r="1544" b="6749"/>
          <a:stretch>
            <a:fillRect/>
          </a:stretch>
        </p:blipFill>
        <p:spPr bwMode="auto">
          <a:xfrm>
            <a:off x="6570311" y="1222272"/>
            <a:ext cx="2089119" cy="37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F0D3D3-2D36-4E3F-A79C-2F32CEBB5B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98" b="5298"/>
          <a:stretch/>
        </p:blipFill>
        <p:spPr>
          <a:xfrm rot="21225250">
            <a:off x="8162411" y="1364543"/>
            <a:ext cx="1880971" cy="35501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BB2761-CEEA-4D98-8CFB-6DD6094F87B2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F6B4D3-77D3-412F-8198-D6CE6417A4DA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05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980CE4-CF9B-4D65-9246-A02C3B3774EC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607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"/>
    </mc:Choice>
    <mc:Fallback xmlns="">
      <p:transition spd="slow" advTm="7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1B42C3-FAAF-487A-9496-0BF2D0F542EE}"/>
              </a:ext>
            </a:extLst>
          </p:cNvPr>
          <p:cNvSpPr txBox="1"/>
          <p:nvPr/>
        </p:nvSpPr>
        <p:spPr>
          <a:xfrm>
            <a:off x="399750" y="234023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D2741"/>
                </a:solidFill>
                <a:latin typeface="+mj-lt"/>
              </a:rPr>
              <a:t>Second</a:t>
            </a:r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ko-KR" altLang="en-US" sz="2000" dirty="0">
                <a:solidFill>
                  <a:srgbClr val="C3989F"/>
                </a:solidFill>
                <a:latin typeface="+mj-lt"/>
              </a:rPr>
              <a:t>팀구성원 역할분담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2F8454-5F30-4B89-A45E-469265FA7B94}"/>
              </a:ext>
            </a:extLst>
          </p:cNvPr>
          <p:cNvGrpSpPr/>
          <p:nvPr/>
        </p:nvGrpSpPr>
        <p:grpSpPr>
          <a:xfrm>
            <a:off x="3456695" y="1667257"/>
            <a:ext cx="6061865" cy="5285919"/>
            <a:chOff x="3473801" y="791819"/>
            <a:chExt cx="6061865" cy="52859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E8914D-1382-44C0-A6F1-48D750B7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801" y="791819"/>
              <a:ext cx="5285919" cy="52859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42A6A-9719-4CB1-8EE6-C49E776E0466}"/>
                </a:ext>
              </a:extLst>
            </p:cNvPr>
            <p:cNvSpPr txBox="1"/>
            <p:nvPr/>
          </p:nvSpPr>
          <p:spPr>
            <a:xfrm>
              <a:off x="5577485" y="2639059"/>
              <a:ext cx="1322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FF00"/>
                  </a:solidFill>
                </a:rPr>
                <a:t>박지연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,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팀장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E1E95D-6E9F-4D93-8B35-B2550A248B2E}"/>
                </a:ext>
              </a:extLst>
            </p:cNvPr>
            <p:cNvSpPr txBox="1"/>
            <p:nvPr/>
          </p:nvSpPr>
          <p:spPr>
            <a:xfrm>
              <a:off x="3660436" y="3298194"/>
              <a:ext cx="17352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>
                  <a:solidFill>
                    <a:schemeClr val="bg1"/>
                  </a:solidFill>
                </a:rPr>
                <a:t>오은아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955237-9243-4DE6-A73E-0DF4574D3247}"/>
                </a:ext>
              </a:extLst>
            </p:cNvPr>
            <p:cNvSpPr txBox="1"/>
            <p:nvPr/>
          </p:nvSpPr>
          <p:spPr>
            <a:xfrm>
              <a:off x="4399957" y="3425415"/>
              <a:ext cx="8117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>
                  <a:solidFill>
                    <a:schemeClr val="bg1"/>
                  </a:solidFill>
                </a:rPr>
                <a:t>나유경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CC1CD0-FAFC-4753-975E-F4FE5E1E6E04}"/>
                </a:ext>
              </a:extLst>
            </p:cNvPr>
            <p:cNvSpPr txBox="1"/>
            <p:nvPr/>
          </p:nvSpPr>
          <p:spPr>
            <a:xfrm>
              <a:off x="7065401" y="3425416"/>
              <a:ext cx="17352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전인서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DEAA35-9C76-4C9E-AC62-79E3EF6CE04C}"/>
                </a:ext>
              </a:extLst>
            </p:cNvPr>
            <p:cNvSpPr txBox="1"/>
            <p:nvPr/>
          </p:nvSpPr>
          <p:spPr>
            <a:xfrm>
              <a:off x="7800384" y="3363956"/>
              <a:ext cx="17352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이경주</a:t>
              </a:r>
            </a:p>
          </p:txBody>
        </p:sp>
      </p:grpSp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014EF298-30A6-47AF-9702-8F6F39082E00}"/>
              </a:ext>
            </a:extLst>
          </p:cNvPr>
          <p:cNvSpPr/>
          <p:nvPr/>
        </p:nvSpPr>
        <p:spPr>
          <a:xfrm>
            <a:off x="5209854" y="502158"/>
            <a:ext cx="1959925" cy="1230484"/>
          </a:xfrm>
          <a:prstGeom prst="cloudCallout">
            <a:avLst>
              <a:gd name="adj1" fmla="val -3404"/>
              <a:gd name="adj2" fmla="val 929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프론트엔드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</a:rPr>
              <a:t> 총괄</a:t>
            </a:r>
            <a:r>
              <a:rPr lang="en-US" altLang="ko-KR" sz="1400" dirty="0">
                <a:solidFill>
                  <a:schemeClr val="tx1"/>
                </a:solidFill>
              </a:rPr>
              <a:t>, DB</a:t>
            </a:r>
            <a:r>
              <a:rPr lang="ko-KR" altLang="en-US" sz="1400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11498B94-B3A6-47E5-9CF1-20505BDEC8B2}"/>
              </a:ext>
            </a:extLst>
          </p:cNvPr>
          <p:cNvSpPr/>
          <p:nvPr/>
        </p:nvSpPr>
        <p:spPr>
          <a:xfrm>
            <a:off x="1196502" y="2192215"/>
            <a:ext cx="1959925" cy="1094984"/>
          </a:xfrm>
          <a:prstGeom prst="cloudCallout">
            <a:avLst>
              <a:gd name="adj1" fmla="val 54701"/>
              <a:gd name="adj2" fmla="val 7263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스프링부트서버</a:t>
            </a:r>
            <a:r>
              <a:rPr lang="ko-KR" altLang="en-US" sz="1200" dirty="0">
                <a:solidFill>
                  <a:schemeClr val="tx1"/>
                </a:solidFill>
              </a:rPr>
              <a:t> 토대 마련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카드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게시판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953B85B8-E00A-41BF-9F11-3D489F19E23C}"/>
              </a:ext>
            </a:extLst>
          </p:cNvPr>
          <p:cNvSpPr/>
          <p:nvPr/>
        </p:nvSpPr>
        <p:spPr>
          <a:xfrm>
            <a:off x="3088816" y="1269352"/>
            <a:ext cx="1959925" cy="1230484"/>
          </a:xfrm>
          <a:prstGeom prst="cloudCallout">
            <a:avLst>
              <a:gd name="adj1" fmla="val 19379"/>
              <a:gd name="adj2" fmla="val 9543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UI, </a:t>
            </a:r>
            <a:r>
              <a:rPr lang="ko-KR" altLang="en-US" sz="1200" dirty="0">
                <a:solidFill>
                  <a:schemeClr val="tx1"/>
                </a:solidFill>
              </a:rPr>
              <a:t>보고서</a:t>
            </a:r>
            <a:r>
              <a:rPr lang="en-US" altLang="ko-KR" sz="1200" dirty="0">
                <a:solidFill>
                  <a:schemeClr val="tx1"/>
                </a:solidFill>
              </a:rPr>
              <a:t>, ppt, </a:t>
            </a:r>
            <a:r>
              <a:rPr lang="ko-KR" altLang="en-US" sz="1200" dirty="0">
                <a:solidFill>
                  <a:schemeClr val="tx1"/>
                </a:solidFill>
              </a:rPr>
              <a:t>발표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전처리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EAD501BC-41E6-4DC4-84DB-6270AD6A336A}"/>
              </a:ext>
            </a:extLst>
          </p:cNvPr>
          <p:cNvSpPr/>
          <p:nvPr/>
        </p:nvSpPr>
        <p:spPr>
          <a:xfrm>
            <a:off x="7169778" y="1146884"/>
            <a:ext cx="2348781" cy="1230484"/>
          </a:xfrm>
          <a:prstGeom prst="cloudCallout">
            <a:avLst>
              <a:gd name="adj1" fmla="val -24796"/>
              <a:gd name="adj2" fmla="val 9881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UI, </a:t>
            </a:r>
            <a:r>
              <a:rPr lang="ko-KR" altLang="en-US" sz="1200" dirty="0">
                <a:solidFill>
                  <a:schemeClr val="tx1"/>
                </a:solidFill>
              </a:rPr>
              <a:t>보고서 제작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대본 및 자막 제작 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</a:rPr>
              <a:t>전처리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생각 풍선: 구름 모양 23">
            <a:extLst>
              <a:ext uri="{FF2B5EF4-FFF2-40B4-BE49-F238E27FC236}">
                <a16:creationId xmlns:a16="http://schemas.microsoft.com/office/drawing/2014/main" id="{D3B46593-87BB-4D9E-912E-E18CE4704FC2}"/>
              </a:ext>
            </a:extLst>
          </p:cNvPr>
          <p:cNvSpPr/>
          <p:nvPr/>
        </p:nvSpPr>
        <p:spPr>
          <a:xfrm>
            <a:off x="8919764" y="2056715"/>
            <a:ext cx="2150313" cy="1230484"/>
          </a:xfrm>
          <a:prstGeom prst="cloudCallout">
            <a:avLst>
              <a:gd name="adj1" fmla="val -62301"/>
              <a:gd name="adj2" fmla="val 6334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UI, </a:t>
            </a:r>
            <a:r>
              <a:rPr lang="ko-KR" altLang="en-US" sz="1200" dirty="0">
                <a:solidFill>
                  <a:schemeClr val="tx1"/>
                </a:solidFill>
              </a:rPr>
              <a:t>보고서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발표영상 제작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</a:rPr>
              <a:t>전처리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33383-2258-4A15-B803-317C7F8EAA67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B5F4B-94C6-401C-9448-5CCB34DE79B6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06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07472B-9CBE-41B8-8F5E-B781D556E39E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0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97397-2FC0-4749-90F7-E68129A7151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54DB4-01E7-4570-9101-A26203D22157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B42C3-FAAF-487A-9496-0BF2D0F542EE}"/>
              </a:ext>
            </a:extLst>
          </p:cNvPr>
          <p:cNvSpPr txBox="1"/>
          <p:nvPr/>
        </p:nvSpPr>
        <p:spPr>
          <a:xfrm>
            <a:off x="374020" y="237058"/>
            <a:ext cx="3074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ko-KR" altLang="en-US" sz="2000" dirty="0">
                <a:solidFill>
                  <a:srgbClr val="C3989F"/>
                </a:solidFill>
                <a:latin typeface="+mj-lt"/>
              </a:rPr>
              <a:t>작품의 구성과 </a:t>
            </a:r>
            <a:endParaRPr lang="en-US" altLang="ko-KR" sz="2000" dirty="0">
              <a:solidFill>
                <a:srgbClr val="C3989F"/>
              </a:solidFill>
              <a:latin typeface="+mj-lt"/>
            </a:endParaRPr>
          </a:p>
          <a:p>
            <a:r>
              <a:rPr lang="ko-KR" altLang="en-US" sz="2000" dirty="0">
                <a:solidFill>
                  <a:srgbClr val="C3989F"/>
                </a:solidFill>
                <a:latin typeface="+mj-lt"/>
              </a:rPr>
              <a:t>주요내용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ACFE5F-56F8-479B-B31C-869D9B8A6B2A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0E9FE9-F31E-4FCE-9E16-7FBD3F0CB27A}"/>
              </a:ext>
            </a:extLst>
          </p:cNvPr>
          <p:cNvSpPr/>
          <p:nvPr/>
        </p:nvSpPr>
        <p:spPr>
          <a:xfrm rot="16200000">
            <a:off x="1250676" y="856156"/>
            <a:ext cx="2128877" cy="371568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D4D3CE-95A7-45C8-A5D4-B82FE283E4FF}"/>
              </a:ext>
            </a:extLst>
          </p:cNvPr>
          <p:cNvSpPr/>
          <p:nvPr/>
        </p:nvSpPr>
        <p:spPr>
          <a:xfrm>
            <a:off x="2819102" y="1181967"/>
            <a:ext cx="1390801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2D49A-5AD8-4F98-96C6-13DE3CE3BF5C}"/>
              </a:ext>
            </a:extLst>
          </p:cNvPr>
          <p:cNvSpPr/>
          <p:nvPr/>
        </p:nvSpPr>
        <p:spPr>
          <a:xfrm rot="16200000">
            <a:off x="4987141" y="870004"/>
            <a:ext cx="2128877" cy="371568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49F425-E9FC-4471-8E59-CCD43BED1322}"/>
              </a:ext>
            </a:extLst>
          </p:cNvPr>
          <p:cNvSpPr/>
          <p:nvPr/>
        </p:nvSpPr>
        <p:spPr>
          <a:xfrm>
            <a:off x="6545176" y="1185424"/>
            <a:ext cx="1390801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카드등록 및 조회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3754D8-9698-4AD0-84BE-67FF92F5C22F}"/>
              </a:ext>
            </a:extLst>
          </p:cNvPr>
          <p:cNvSpPr/>
          <p:nvPr/>
        </p:nvSpPr>
        <p:spPr>
          <a:xfrm rot="16200000">
            <a:off x="3087165" y="3020138"/>
            <a:ext cx="2128877" cy="371568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B0BA79-E64D-480F-868C-214C5F9988C1}"/>
              </a:ext>
            </a:extLst>
          </p:cNvPr>
          <p:cNvSpPr/>
          <p:nvPr/>
        </p:nvSpPr>
        <p:spPr>
          <a:xfrm>
            <a:off x="4516896" y="5944773"/>
            <a:ext cx="1513332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가맹점조회및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검색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5BCE8F-517D-4A2A-AFC3-347D82072F07}"/>
              </a:ext>
            </a:extLst>
          </p:cNvPr>
          <p:cNvSpPr/>
          <p:nvPr/>
        </p:nvSpPr>
        <p:spPr>
          <a:xfrm rot="16200000">
            <a:off x="6815693" y="3012729"/>
            <a:ext cx="2128877" cy="371568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325DAB-42ED-4F80-980E-86C9E3298D16}"/>
              </a:ext>
            </a:extLst>
          </p:cNvPr>
          <p:cNvSpPr/>
          <p:nvPr/>
        </p:nvSpPr>
        <p:spPr>
          <a:xfrm>
            <a:off x="8373727" y="5956266"/>
            <a:ext cx="1390801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소통게시판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05040B-3C88-4A81-96F3-D73876226C70}"/>
              </a:ext>
            </a:extLst>
          </p:cNvPr>
          <p:cNvSpPr/>
          <p:nvPr/>
        </p:nvSpPr>
        <p:spPr>
          <a:xfrm rot="16200000">
            <a:off x="8723605" y="873772"/>
            <a:ext cx="2128877" cy="371568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1B451B-5B5D-4DAC-B29A-A907DE4997C6}"/>
              </a:ext>
            </a:extLst>
          </p:cNvPr>
          <p:cNvSpPr/>
          <p:nvPr/>
        </p:nvSpPr>
        <p:spPr>
          <a:xfrm>
            <a:off x="10287415" y="1220366"/>
            <a:ext cx="1390801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컬러풀카드정보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102B71D-41BE-4026-B1B6-380C42E67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724" y="2050571"/>
            <a:ext cx="13668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49480520">
            <a:extLst>
              <a:ext uri="{FF2B5EF4-FFF2-40B4-BE49-F238E27FC236}">
                <a16:creationId xmlns:a16="http://schemas.microsoft.com/office/drawing/2014/main" id="{4D5D7875-5397-484B-A889-7CA0A2FC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89" y="1776220"/>
            <a:ext cx="1174173" cy="193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349484552">
            <a:extLst>
              <a:ext uri="{FF2B5EF4-FFF2-40B4-BE49-F238E27FC236}">
                <a16:creationId xmlns:a16="http://schemas.microsoft.com/office/drawing/2014/main" id="{9BAC596D-F0F8-449D-8384-CBB7A23A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4" y="1778575"/>
            <a:ext cx="1148925" cy="189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_x349490168">
            <a:extLst>
              <a:ext uri="{FF2B5EF4-FFF2-40B4-BE49-F238E27FC236}">
                <a16:creationId xmlns:a16="http://schemas.microsoft.com/office/drawing/2014/main" id="{2FAE9F82-31A9-4E75-B887-F7B27546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r="1245" b="644"/>
          <a:stretch>
            <a:fillRect/>
          </a:stretch>
        </p:blipFill>
        <p:spPr bwMode="auto">
          <a:xfrm>
            <a:off x="4412487" y="1753776"/>
            <a:ext cx="1092728" cy="18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_x349489304">
            <a:extLst>
              <a:ext uri="{FF2B5EF4-FFF2-40B4-BE49-F238E27FC236}">
                <a16:creationId xmlns:a16="http://schemas.microsoft.com/office/drawing/2014/main" id="{03F8DDDD-D943-46D5-A72F-B55F7CD7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r="1544" b="6749"/>
          <a:stretch>
            <a:fillRect/>
          </a:stretch>
        </p:blipFill>
        <p:spPr bwMode="auto">
          <a:xfrm>
            <a:off x="5466190" y="1753776"/>
            <a:ext cx="1117383" cy="19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349491248">
            <a:extLst>
              <a:ext uri="{FF2B5EF4-FFF2-40B4-BE49-F238E27FC236}">
                <a16:creationId xmlns:a16="http://schemas.microsoft.com/office/drawing/2014/main" id="{EA5CF2DB-A381-4165-95B4-672D5528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53" y="1745047"/>
            <a:ext cx="1117382" cy="195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_x349489592">
            <a:extLst>
              <a:ext uri="{FF2B5EF4-FFF2-40B4-BE49-F238E27FC236}">
                <a16:creationId xmlns:a16="http://schemas.microsoft.com/office/drawing/2014/main" id="{0A1446B2-30C9-48DD-BA8E-EC5A3200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61" y="1775199"/>
            <a:ext cx="2987164" cy="18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732842-6728-4FD4-8CC1-A6F63A086A4D}"/>
              </a:ext>
            </a:extLst>
          </p:cNvPr>
          <p:cNvGrpSpPr/>
          <p:nvPr/>
        </p:nvGrpSpPr>
        <p:grpSpPr>
          <a:xfrm>
            <a:off x="2364046" y="3988235"/>
            <a:ext cx="3577102" cy="1830210"/>
            <a:chOff x="1684507" y="3948343"/>
            <a:chExt cx="2764438" cy="1328511"/>
          </a:xfrm>
        </p:grpSpPr>
        <p:pic>
          <p:nvPicPr>
            <p:cNvPr id="6161" name="_x349518248">
              <a:extLst>
                <a:ext uri="{FF2B5EF4-FFF2-40B4-BE49-F238E27FC236}">
                  <a16:creationId xmlns:a16="http://schemas.microsoft.com/office/drawing/2014/main" id="{0E63C17A-06D8-4B4B-B168-1DE449577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507" y="3968650"/>
              <a:ext cx="709639" cy="130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5" name="_x349517456">
              <a:extLst>
                <a:ext uri="{FF2B5EF4-FFF2-40B4-BE49-F238E27FC236}">
                  <a16:creationId xmlns:a16="http://schemas.microsoft.com/office/drawing/2014/main" id="{DDE82A47-953D-443B-8A7C-483212838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191" y="3948343"/>
              <a:ext cx="696030" cy="131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7" name="_x349517312">
              <a:extLst>
                <a:ext uri="{FF2B5EF4-FFF2-40B4-BE49-F238E27FC236}">
                  <a16:creationId xmlns:a16="http://schemas.microsoft.com/office/drawing/2014/main" id="{BA03DA47-F49F-4546-A5F7-38437EC7E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065" y="3968650"/>
              <a:ext cx="1317880" cy="122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C7E2FA-2C15-4BBE-98F3-D55E795AE9A1}"/>
              </a:ext>
            </a:extLst>
          </p:cNvPr>
          <p:cNvGrpSpPr/>
          <p:nvPr/>
        </p:nvGrpSpPr>
        <p:grpSpPr>
          <a:xfrm>
            <a:off x="6196071" y="3988235"/>
            <a:ext cx="3384347" cy="1830210"/>
            <a:chOff x="5468921" y="3748791"/>
            <a:chExt cx="4079900" cy="2105751"/>
          </a:xfrm>
        </p:grpSpPr>
        <p:pic>
          <p:nvPicPr>
            <p:cNvPr id="6169" name="_x197943208">
              <a:extLst>
                <a:ext uri="{FF2B5EF4-FFF2-40B4-BE49-F238E27FC236}">
                  <a16:creationId xmlns:a16="http://schemas.microsoft.com/office/drawing/2014/main" id="{57EB3EF0-F9E1-4333-A435-2BBD3AC45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57"/>
            <a:stretch/>
          </p:blipFill>
          <p:spPr bwMode="auto">
            <a:xfrm>
              <a:off x="5468921" y="3767533"/>
              <a:ext cx="965782" cy="18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1" name="_x197931616">
              <a:extLst>
                <a:ext uri="{FF2B5EF4-FFF2-40B4-BE49-F238E27FC236}">
                  <a16:creationId xmlns:a16="http://schemas.microsoft.com/office/drawing/2014/main" id="{0B5EFB2A-C0E2-47D3-B3AE-F7471A354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12"/>
            <a:stretch/>
          </p:blipFill>
          <p:spPr bwMode="auto">
            <a:xfrm>
              <a:off x="8486255" y="3762172"/>
              <a:ext cx="1062566" cy="1931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3" name="_x197934568">
              <a:extLst>
                <a:ext uri="{FF2B5EF4-FFF2-40B4-BE49-F238E27FC236}">
                  <a16:creationId xmlns:a16="http://schemas.microsoft.com/office/drawing/2014/main" id="{377FA626-F3A8-40CF-A39B-ED293515E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7385" y="3753640"/>
              <a:ext cx="1126698" cy="21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5" name="_x197937232">
              <a:extLst>
                <a:ext uri="{FF2B5EF4-FFF2-40B4-BE49-F238E27FC236}">
                  <a16:creationId xmlns:a16="http://schemas.microsoft.com/office/drawing/2014/main" id="{EC851A9F-E778-4764-A55D-AEFD89504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927" y="3748791"/>
              <a:ext cx="937223" cy="172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FD3FEF7B-58A1-443D-AAD7-0E69B8F9471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149" b="6149"/>
          <a:stretch/>
        </p:blipFill>
        <p:spPr>
          <a:xfrm>
            <a:off x="675947" y="1772568"/>
            <a:ext cx="1047533" cy="19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08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sz="2000" dirty="0">
                <a:solidFill>
                  <a:srgbClr val="C3989F"/>
                </a:solidFill>
                <a:latin typeface="+mj-lt"/>
              </a:rPr>
              <a:t>Login &amp; Join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B9497-F3B6-448D-8B68-0FABD245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6" b="6149"/>
          <a:stretch/>
        </p:blipFill>
        <p:spPr>
          <a:xfrm>
            <a:off x="602884" y="1021249"/>
            <a:ext cx="2733020" cy="51439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E26A73-E226-4E9E-85F5-61A3C0C3C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9" b="6149"/>
          <a:stretch/>
        </p:blipFill>
        <p:spPr>
          <a:xfrm>
            <a:off x="3318121" y="1021249"/>
            <a:ext cx="2777879" cy="51431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BF916D-1C2A-43E9-9E55-D55269A6EC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61" b="7017"/>
          <a:stretch/>
        </p:blipFill>
        <p:spPr>
          <a:xfrm>
            <a:off x="6078047" y="1020507"/>
            <a:ext cx="2779269" cy="5137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324B0A-B85E-4CE2-B158-AD605E753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49" b="6149"/>
          <a:stretch/>
        </p:blipFill>
        <p:spPr>
          <a:xfrm>
            <a:off x="8839363" y="1021248"/>
            <a:ext cx="2779269" cy="51457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2903395" y="519494"/>
            <a:ext cx="829451" cy="343038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386C93-4B0F-4B8A-A33E-27A46F8D3526}"/>
              </a:ext>
            </a:extLst>
          </p:cNvPr>
          <p:cNvSpPr/>
          <p:nvPr/>
        </p:nvSpPr>
        <p:spPr>
          <a:xfrm>
            <a:off x="5842091" y="519494"/>
            <a:ext cx="829451" cy="343038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7588516-20E9-464C-84E7-2B74371D3BFF}"/>
              </a:ext>
            </a:extLst>
          </p:cNvPr>
          <p:cNvSpPr/>
          <p:nvPr/>
        </p:nvSpPr>
        <p:spPr>
          <a:xfrm>
            <a:off x="8609389" y="519494"/>
            <a:ext cx="829451" cy="343038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4607897" y="3644785"/>
            <a:ext cx="1171848" cy="343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6BF8F-B6AC-499F-84B9-3E05344756DD}"/>
              </a:ext>
            </a:extLst>
          </p:cNvPr>
          <p:cNvSpPr txBox="1"/>
          <p:nvPr/>
        </p:nvSpPr>
        <p:spPr>
          <a:xfrm>
            <a:off x="6507938" y="2519289"/>
            <a:ext cx="6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B42150-3079-4950-8A81-AC92297DD6CC}"/>
              </a:ext>
            </a:extLst>
          </p:cNvPr>
          <p:cNvSpPr/>
          <p:nvPr/>
        </p:nvSpPr>
        <p:spPr>
          <a:xfrm>
            <a:off x="6872411" y="4992140"/>
            <a:ext cx="1171848" cy="343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8CE5B0-275F-4DF8-8F1C-5636C087856E}"/>
              </a:ext>
            </a:extLst>
          </p:cNvPr>
          <p:cNvSpPr/>
          <p:nvPr/>
        </p:nvSpPr>
        <p:spPr>
          <a:xfrm>
            <a:off x="9652050" y="5389804"/>
            <a:ext cx="1171848" cy="343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FCF51E6-963E-420D-809A-33F7DDE0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709" y="1904155"/>
            <a:ext cx="5178863" cy="348126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6511163-B346-4D3F-9388-0859F0F510C4}"/>
              </a:ext>
            </a:extLst>
          </p:cNvPr>
          <p:cNvSpPr/>
          <p:nvPr/>
        </p:nvSpPr>
        <p:spPr>
          <a:xfrm>
            <a:off x="3932070" y="4699210"/>
            <a:ext cx="1171848" cy="343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3B689-132A-4887-A8AC-9CC870E7078F}"/>
              </a:ext>
            </a:extLst>
          </p:cNvPr>
          <p:cNvSpPr txBox="1"/>
          <p:nvPr/>
        </p:nvSpPr>
        <p:spPr>
          <a:xfrm>
            <a:off x="9670518" y="4461584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6992A3-A1A0-4BEB-9A67-77B661D2F142}"/>
              </a:ext>
            </a:extLst>
          </p:cNvPr>
          <p:cNvSpPr txBox="1"/>
          <p:nvPr/>
        </p:nvSpPr>
        <p:spPr>
          <a:xfrm>
            <a:off x="10555486" y="365430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1108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19" grpId="0" animBg="1"/>
      <p:bldP spid="22" grpId="0"/>
      <p:bldP spid="26" grpId="0" animBg="1"/>
      <p:bldP spid="27" grpId="0" animBg="1"/>
      <p:bldP spid="31" grpId="0" animBg="1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E338CEF-6EA3-440F-9390-AF03B31A635F}"/>
              </a:ext>
            </a:extLst>
          </p:cNvPr>
          <p:cNvSpPr txBox="1"/>
          <p:nvPr/>
        </p:nvSpPr>
        <p:spPr>
          <a:xfrm>
            <a:off x="18711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/>
                </a:solidFill>
                <a:latin typeface="+mj-lt"/>
                <a:ea typeface="타이포_쌍문동 B" panose="02020803020101020101" pitchFamily="18" charset="-127"/>
              </a:rPr>
              <a:t>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8A05-9F05-4289-8AE1-1D903076075F}"/>
              </a:ext>
            </a:extLst>
          </p:cNvPr>
          <p:cNvSpPr txBox="1"/>
          <p:nvPr/>
        </p:nvSpPr>
        <p:spPr>
          <a:xfrm>
            <a:off x="1387640" y="6361035"/>
            <a:ext cx="373820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D2741">
                    <a:alpha val="20000"/>
                  </a:srgbClr>
                </a:solidFill>
                <a:latin typeface="+mj-lt"/>
                <a:ea typeface="타이포_쌍문동 B" panose="02020803020101020101" pitchFamily="18" charset="-127"/>
              </a:rPr>
              <a:t>09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CFDC6A-CDC9-42BA-AC0B-00440CE60AD2}"/>
              </a:ext>
            </a:extLst>
          </p:cNvPr>
          <p:cNvCxnSpPr>
            <a:cxnSpLocks/>
          </p:cNvCxnSpPr>
          <p:nvPr/>
        </p:nvCxnSpPr>
        <p:spPr>
          <a:xfrm>
            <a:off x="710397" y="6539545"/>
            <a:ext cx="601515" cy="0"/>
          </a:xfrm>
          <a:prstGeom prst="line">
            <a:avLst/>
          </a:prstGeom>
          <a:ln w="25400">
            <a:solidFill>
              <a:srgbClr val="2D274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7B2E30-12EB-4082-B585-D327EC67B75D}"/>
              </a:ext>
            </a:extLst>
          </p:cNvPr>
          <p:cNvSpPr txBox="1"/>
          <p:nvPr/>
        </p:nvSpPr>
        <p:spPr>
          <a:xfrm>
            <a:off x="374020" y="237058"/>
            <a:ext cx="307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D2741"/>
                </a:solidFill>
                <a:effectLst/>
                <a:latin typeface="+mj-lt"/>
              </a:rPr>
              <a:t>Third contents</a:t>
            </a:r>
            <a:endParaRPr lang="en-US" altLang="ko-KR" sz="2000" dirty="0">
              <a:solidFill>
                <a:srgbClr val="2D2741"/>
              </a:solidFill>
              <a:latin typeface="+mj-lt"/>
            </a:endParaRPr>
          </a:p>
          <a:p>
            <a:r>
              <a:rPr lang="en-US" altLang="ko-KR" sz="2000" dirty="0">
                <a:solidFill>
                  <a:srgbClr val="C3989F"/>
                </a:solidFill>
                <a:latin typeface="+mj-lt"/>
              </a:rPr>
              <a:t>Login &amp; Join</a:t>
            </a:r>
            <a:endParaRPr lang="ko-KR" altLang="en-US" dirty="0">
              <a:solidFill>
                <a:srgbClr val="C3989F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E26A73-E226-4E9E-85F5-61A3C0C3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9" b="6149"/>
          <a:stretch/>
        </p:blipFill>
        <p:spPr>
          <a:xfrm>
            <a:off x="2671621" y="607473"/>
            <a:ext cx="3074051" cy="569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699A8CD-4747-4C1E-964E-4C25CD5C1F95}"/>
              </a:ext>
            </a:extLst>
          </p:cNvPr>
          <p:cNvSpPr/>
          <p:nvPr/>
        </p:nvSpPr>
        <p:spPr>
          <a:xfrm>
            <a:off x="5887106" y="3203231"/>
            <a:ext cx="917885" cy="353133"/>
          </a:xfrm>
          <a:prstGeom prst="rightArrow">
            <a:avLst>
              <a:gd name="adj1" fmla="val 30645"/>
              <a:gd name="adj2" fmla="val 725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BEFE2C-2FC6-4C74-A824-8AE231052725}"/>
              </a:ext>
            </a:extLst>
          </p:cNvPr>
          <p:cNvSpPr/>
          <p:nvPr/>
        </p:nvSpPr>
        <p:spPr>
          <a:xfrm>
            <a:off x="3548625" y="4723967"/>
            <a:ext cx="1296788" cy="353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9C037-D65B-4C25-B202-6250AC10D960}"/>
              </a:ext>
            </a:extLst>
          </p:cNvPr>
          <p:cNvSpPr txBox="1"/>
          <p:nvPr/>
        </p:nvSpPr>
        <p:spPr>
          <a:xfrm>
            <a:off x="2630825" y="2394502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81238-C50D-419E-831D-D80AF3C9D1A8}"/>
              </a:ext>
            </a:extLst>
          </p:cNvPr>
          <p:cNvSpPr txBox="1"/>
          <p:nvPr/>
        </p:nvSpPr>
        <p:spPr>
          <a:xfrm>
            <a:off x="2630825" y="2894155"/>
            <a:ext cx="701424" cy="4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9217" name="_x349478720">
            <a:extLst>
              <a:ext uri="{FF2B5EF4-FFF2-40B4-BE49-F238E27FC236}">
                <a16:creationId xmlns:a16="http://schemas.microsoft.com/office/drawing/2014/main" id="{3E7AE501-7B7A-4DD9-994C-FDBBF2B1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6718"/>
          <a:stretch>
            <a:fillRect/>
          </a:stretch>
        </p:blipFill>
        <p:spPr bwMode="auto">
          <a:xfrm>
            <a:off x="6804991" y="607473"/>
            <a:ext cx="3074051" cy="5753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2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7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276</Words>
  <Application>Microsoft Office PowerPoint</Application>
  <PresentationFormat>와이드스크린</PresentationFormat>
  <Paragraphs>161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 유경</dc:creator>
  <cp:lastModifiedBy>박 지연</cp:lastModifiedBy>
  <cp:revision>29</cp:revision>
  <dcterms:created xsi:type="dcterms:W3CDTF">2021-12-02T08:20:33Z</dcterms:created>
  <dcterms:modified xsi:type="dcterms:W3CDTF">2023-06-16T05:50:34Z</dcterms:modified>
</cp:coreProperties>
</file>